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5486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5E98F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Sales Analysis Report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2820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report provides a comprehensive overview of our sales and order data, offering insights into key trends and performance metrics.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2630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                                                 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810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Name: Khushi , UID: 23MCI10205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                                            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35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95982"/>
            <a:ext cx="2163842" cy="13373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16780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Gender Based Purchasing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61528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Women are more likely to buy compared to men (~65%).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3095982"/>
            <a:ext cx="2163961" cy="13374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716899"/>
            <a:ext cx="2901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Performing States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20731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Maharashtra, Karnataka and Uttar Pradesh are the top 3 states.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3095982"/>
            <a:ext cx="2163961" cy="13374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716899"/>
            <a:ext cx="2965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Age Group Breakdown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20731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adult age group (30-49 years) is the max contributor.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3095982"/>
            <a:ext cx="2163961" cy="13374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716899"/>
            <a:ext cx="2848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Channel Performance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20731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Amazon, Flipkart and Myntra are max contributors.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631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12131"/>
            <a:ext cx="459224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improve Vrinda store sales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4775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women customers of age group (30-49 yrs.) living in Maharashtra, Karnataka and Uttar Pradesh by showing ads/offers/coupons available on Amazon, Flipkart and Myntra 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32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05300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43713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894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074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Khushi, UID: 23MCI10205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00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8947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4444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store, "Vrinda" wants to create an annual sales report for 2024. So that, they can understand their customers and grow sales in 2025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119" y="447199"/>
            <a:ext cx="6963489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Sales Analysis Report: Key Objectives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03770" y="1280517"/>
            <a:ext cx="22860" cy="6504503"/>
          </a:xfrm>
          <a:prstGeom prst="roundRect">
            <a:avLst>
              <a:gd name="adj" fmla="val 29878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6586002" y="1634847"/>
            <a:ext cx="569119" cy="22860"/>
          </a:xfrm>
          <a:prstGeom prst="roundRect">
            <a:avLst>
              <a:gd name="adj" fmla="val 29878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7132260" y="1463397"/>
            <a:ext cx="365879" cy="365879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62991" y="1524357"/>
            <a:ext cx="10441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3820001" y="1443038"/>
            <a:ext cx="260080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5CC97B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 Sales and Orders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69119" y="1794510"/>
            <a:ext cx="5851684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sales and order data using single charts for a comprehensive overview.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475280" y="2447806"/>
            <a:ext cx="569119" cy="22860"/>
          </a:xfrm>
          <a:prstGeom prst="roundRect">
            <a:avLst>
              <a:gd name="adj" fmla="val 298788"/>
            </a:avLst>
          </a:prstGeom>
          <a:solidFill>
            <a:srgbClr val="C7C7D0"/>
          </a:solidFill>
          <a:ln/>
        </p:spPr>
      </p:sp>
      <p:sp>
        <p:nvSpPr>
          <p:cNvPr id="10" name="Shape 8"/>
          <p:cNvSpPr/>
          <p:nvPr/>
        </p:nvSpPr>
        <p:spPr>
          <a:xfrm>
            <a:off x="7132260" y="2276356"/>
            <a:ext cx="365879" cy="365879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51561" y="2337316"/>
            <a:ext cx="12715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209598" y="2255996"/>
            <a:ext cx="2032754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u="sng" dirty="0">
                <a:solidFill>
                  <a:srgbClr val="5CC97B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Peak Month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209598" y="2607469"/>
            <a:ext cx="585168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Determine the month with the highest sales and orders to understand seasonal trends.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6586002" y="3179564"/>
            <a:ext cx="569119" cy="22860"/>
          </a:xfrm>
          <a:prstGeom prst="roundRect">
            <a:avLst>
              <a:gd name="adj" fmla="val 298788"/>
            </a:avLst>
          </a:prstGeom>
          <a:solidFill>
            <a:srgbClr val="C7C7D0"/>
          </a:solidFill>
          <a:ln/>
        </p:spPr>
      </p:sp>
      <p:sp>
        <p:nvSpPr>
          <p:cNvPr id="15" name="Shape 13"/>
          <p:cNvSpPr/>
          <p:nvPr/>
        </p:nvSpPr>
        <p:spPr>
          <a:xfrm>
            <a:off x="7132260" y="3008114"/>
            <a:ext cx="365879" cy="365879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50013" y="3069074"/>
            <a:ext cx="13025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3873579" y="2987754"/>
            <a:ext cx="2547223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u="sng" dirty="0">
                <a:solidFill>
                  <a:srgbClr val="5CC97B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Gender-Based Purchasing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69119" y="3339227"/>
            <a:ext cx="585168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the purchasing behaviour of men and women in 2024 to understand customer demographics.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475280" y="3911322"/>
            <a:ext cx="569119" cy="22860"/>
          </a:xfrm>
          <a:prstGeom prst="roundRect">
            <a:avLst>
              <a:gd name="adj" fmla="val 298788"/>
            </a:avLst>
          </a:prstGeom>
          <a:solidFill>
            <a:srgbClr val="C7C7D0"/>
          </a:solidFill>
          <a:ln/>
        </p:spPr>
      </p:sp>
      <p:sp>
        <p:nvSpPr>
          <p:cNvPr id="20" name="Shape 18"/>
          <p:cNvSpPr/>
          <p:nvPr/>
        </p:nvSpPr>
        <p:spPr>
          <a:xfrm>
            <a:off x="7132260" y="3739872"/>
            <a:ext cx="365879" cy="365879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48585" y="3800832"/>
            <a:ext cx="133231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8209598" y="3719513"/>
            <a:ext cx="2064187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u="sng" dirty="0">
                <a:solidFill>
                  <a:srgbClr val="5CC97B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Order Status Analysis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209598" y="4070985"/>
            <a:ext cx="585168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different order statuses in 2023 to understand fulfilment processes and potential bottlenecks.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6586002" y="4643080"/>
            <a:ext cx="569119" cy="22860"/>
          </a:xfrm>
          <a:prstGeom prst="roundRect">
            <a:avLst>
              <a:gd name="adj" fmla="val 298788"/>
            </a:avLst>
          </a:prstGeom>
          <a:solidFill>
            <a:srgbClr val="C7C7D0"/>
          </a:solidFill>
          <a:ln/>
        </p:spPr>
      </p:sp>
      <p:sp>
        <p:nvSpPr>
          <p:cNvPr id="25" name="Shape 23"/>
          <p:cNvSpPr/>
          <p:nvPr/>
        </p:nvSpPr>
        <p:spPr>
          <a:xfrm>
            <a:off x="7132260" y="4471630"/>
            <a:ext cx="365879" cy="365879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48704" y="4532590"/>
            <a:ext cx="132993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4259104" y="4451271"/>
            <a:ext cx="2161699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u="sng" dirty="0">
                <a:solidFill>
                  <a:srgbClr val="5CC97B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Performing States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69119" y="4802743"/>
            <a:ext cx="585168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the top 10 states contributing to sales to understand regional market performance.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7475280" y="5374838"/>
            <a:ext cx="569119" cy="22860"/>
          </a:xfrm>
          <a:prstGeom prst="roundRect">
            <a:avLst>
              <a:gd name="adj" fmla="val 298788"/>
            </a:avLst>
          </a:prstGeom>
          <a:solidFill>
            <a:srgbClr val="C7C7D0"/>
          </a:solidFill>
          <a:ln/>
        </p:spPr>
      </p:sp>
      <p:sp>
        <p:nvSpPr>
          <p:cNvPr id="30" name="Shape 28"/>
          <p:cNvSpPr/>
          <p:nvPr/>
        </p:nvSpPr>
        <p:spPr>
          <a:xfrm>
            <a:off x="7132260" y="5203388"/>
            <a:ext cx="365879" cy="365879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41679" y="5264348"/>
            <a:ext cx="147042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8209598" y="5183029"/>
            <a:ext cx="281428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u="sng" dirty="0">
                <a:solidFill>
                  <a:srgbClr val="5CC97B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Age and Gender Correlations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09598" y="5534501"/>
            <a:ext cx="585168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relationship between age and gender based on the number of orders placed.</a:t>
            </a:r>
            <a:endParaRPr lang="en-US" sz="1250" dirty="0"/>
          </a:p>
        </p:txBody>
      </p:sp>
      <p:sp>
        <p:nvSpPr>
          <p:cNvPr id="34" name="Shape 32"/>
          <p:cNvSpPr/>
          <p:nvPr/>
        </p:nvSpPr>
        <p:spPr>
          <a:xfrm>
            <a:off x="6586002" y="6106597"/>
            <a:ext cx="569119" cy="22860"/>
          </a:xfrm>
          <a:prstGeom prst="roundRect">
            <a:avLst>
              <a:gd name="adj" fmla="val 298788"/>
            </a:avLst>
          </a:prstGeom>
          <a:solidFill>
            <a:srgbClr val="C7C7D0"/>
          </a:solidFill>
          <a:ln/>
        </p:spPr>
      </p:sp>
      <p:sp>
        <p:nvSpPr>
          <p:cNvPr id="35" name="Shape 33"/>
          <p:cNvSpPr/>
          <p:nvPr/>
        </p:nvSpPr>
        <p:spPr>
          <a:xfrm>
            <a:off x="7132260" y="5935147"/>
            <a:ext cx="365879" cy="365879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49894" y="5996107"/>
            <a:ext cx="130493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</a:t>
            </a: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3727966" y="5914787"/>
            <a:ext cx="2692837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u="sng" dirty="0">
                <a:solidFill>
                  <a:srgbClr val="5CC97B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Channel Sales Performance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69119" y="6266259"/>
            <a:ext cx="585168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the channel contributing the most to sales to optimize marketing strategies.</a:t>
            </a:r>
            <a:endParaRPr lang="en-US" sz="1250" dirty="0"/>
          </a:p>
        </p:txBody>
      </p:sp>
      <p:sp>
        <p:nvSpPr>
          <p:cNvPr id="39" name="Shape 37"/>
          <p:cNvSpPr/>
          <p:nvPr/>
        </p:nvSpPr>
        <p:spPr>
          <a:xfrm>
            <a:off x="7475280" y="6838355"/>
            <a:ext cx="569119" cy="22860"/>
          </a:xfrm>
          <a:prstGeom prst="roundRect">
            <a:avLst>
              <a:gd name="adj" fmla="val 298788"/>
            </a:avLst>
          </a:prstGeom>
          <a:solidFill>
            <a:srgbClr val="C7C7D0"/>
          </a:solidFill>
          <a:ln/>
        </p:spPr>
      </p:sp>
      <p:sp>
        <p:nvSpPr>
          <p:cNvPr id="40" name="Shape 38"/>
          <p:cNvSpPr/>
          <p:nvPr/>
        </p:nvSpPr>
        <p:spPr>
          <a:xfrm>
            <a:off x="7132260" y="6666905"/>
            <a:ext cx="365879" cy="365879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7242870" y="6727865"/>
            <a:ext cx="144661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</a:t>
            </a:r>
            <a:endParaRPr lang="en-US" sz="1900" dirty="0"/>
          </a:p>
        </p:txBody>
      </p:sp>
      <p:sp>
        <p:nvSpPr>
          <p:cNvPr id="42" name="Text 40"/>
          <p:cNvSpPr/>
          <p:nvPr/>
        </p:nvSpPr>
        <p:spPr>
          <a:xfrm>
            <a:off x="8209598" y="6646545"/>
            <a:ext cx="230683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u="sng" dirty="0">
                <a:solidFill>
                  <a:srgbClr val="5CC97B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Best-Selling Categories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209598" y="6998018"/>
            <a:ext cx="585168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Determine the highest-selling category to understand customer preferences and product demand.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15" y="283488"/>
            <a:ext cx="6922651" cy="36859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5719524"/>
            <a:ext cx="123914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sales and order data using single charts for a comprehensive overview.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93790" y="63999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Determine the month with the highest sales and orders to understand seasonal trends.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89" y="283488"/>
            <a:ext cx="4828223" cy="36859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5719524"/>
            <a:ext cx="412242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Gender-Based Purchasing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93790" y="63999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Who purchased more – men or women in 2024?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713" y="283488"/>
            <a:ext cx="5118854" cy="36859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571952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Order Status Analysis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93790" y="63999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different order statuses in 2023 to understand fulfilment processes and potential bottlenecks.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424" y="283488"/>
            <a:ext cx="5939552" cy="36859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5446038"/>
            <a:ext cx="2901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Performing States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6055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the top 5 states contributing to sales to understand regional market performance.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6735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116" y="283488"/>
            <a:ext cx="5536168" cy="36859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5446038"/>
            <a:ext cx="3792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Age and Gender Correlations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6055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relationship between age and gender based on the number of orders placed.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6735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49" y="283488"/>
            <a:ext cx="4620101" cy="36859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5446038"/>
            <a:ext cx="3627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Channel Sales Performance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6055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the channel contributing the most to sales to optimize marketing strategies.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6735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2024-10-20T14:30:04Z</dcterms:created>
  <dcterms:modified xsi:type="dcterms:W3CDTF">2024-10-20T14:30:04Z</dcterms:modified>
</cp:coreProperties>
</file>